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2B"/>
    <a:srgbClr val="EB5E2F"/>
    <a:srgbClr val="2A4581"/>
    <a:srgbClr val="1E3C82"/>
    <a:srgbClr val="547CD8"/>
    <a:srgbClr val="8DA8E5"/>
    <a:srgbClr val="FFC000"/>
    <a:srgbClr val="F05923"/>
    <a:srgbClr val="E6E6E6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4672"/>
  </p:normalViewPr>
  <p:slideViewPr>
    <p:cSldViewPr snapToGrid="0">
      <p:cViewPr varScale="1">
        <p:scale>
          <a:sx n="178" d="100"/>
          <a:sy n="178" d="100"/>
        </p:scale>
        <p:origin x="5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38189FAEE6B5409C4BF1045414A2F2" ma:contentTypeVersion="19" ma:contentTypeDescription="Een nieuw document maken." ma:contentTypeScope="" ma:versionID="d922333ff9b0738283c49bf935e743fd">
  <xsd:schema xmlns:xsd="http://www.w3.org/2001/XMLSchema" xmlns:xs="http://www.w3.org/2001/XMLSchema" xmlns:p="http://schemas.microsoft.com/office/2006/metadata/properties" xmlns:ns2="6d3b2be0-bf43-4b78-ab2d-3e467420770b" xmlns:ns3="9f44d548-1c83-4e00-a5de-a2a335b0bdc3" targetNamespace="http://schemas.microsoft.com/office/2006/metadata/properties" ma:root="true" ma:fieldsID="8a8016664bd7a4d6715488e8f9a69fd7" ns2:_="" ns3:_="">
    <xsd:import namespace="6d3b2be0-bf43-4b78-ab2d-3e467420770b"/>
    <xsd:import namespace="9f44d548-1c83-4e00-a5de-a2a335b0bd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3b2be0-bf43-4b78-ab2d-3e467420770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fcaa8c9-0bdf-4054-ae0c-ec7062336df7}" ma:internalName="TaxCatchAll" ma:showField="CatchAllData" ma:web="6d3b2be0-bf43-4b78-ab2d-3e46742077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4d548-1c83-4e00-a5de-a2a335b0bd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Afbeeldingtags" ma:readOnly="false" ma:fieldId="{5cf76f15-5ced-4ddc-b409-7134ff3c332f}" ma:taxonomyMulti="true" ma:sspId="9d570326-55ff-4931-811f-4ae3c5ebaa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3b2be0-bf43-4b78-ab2d-3e467420770b">CNSDATA-27072216-1196</_dlc_DocId>
    <_dlc_DocIdUrl xmlns="6d3b2be0-bf43-4b78-ab2d-3e467420770b">
      <Url>https://lvnl.sharepoint.com/sites/cns-data-intern/_layouts/15/DocIdRedir.aspx?ID=CNSDATA-27072216-1196</Url>
      <Description>CNSDATA-27072216-1196</Description>
    </_dlc_DocIdUrl>
    <SharedWithUsers xmlns="6d3b2be0-bf43-4b78-ab2d-3e467420770b">
      <UserInfo>
        <DisplayName>Sjoerd Klein Overmeen (S&amp;I\ CNSI)</DisplayName>
        <AccountId>135</AccountId>
        <AccountType/>
      </UserInfo>
      <UserInfo>
        <DisplayName>Rámon van Driel (S&amp;I\ CNSI)</DisplayName>
        <AccountId>189</AccountId>
        <AccountType/>
      </UserInfo>
      <UserInfo>
        <DisplayName>Olger Stoelinga (S&amp;I\ CNSI)</DisplayName>
        <AccountId>726</AccountId>
        <AccountType/>
      </UserInfo>
      <UserInfo>
        <DisplayName>Jurjen van der Lans (S&amp;I\ CNSI)</DisplayName>
        <AccountId>27</AccountId>
        <AccountType/>
      </UserInfo>
      <UserInfo>
        <DisplayName>Edwin Kremer (S&amp;I\ CNSI)</DisplayName>
        <AccountId>10</AccountId>
        <AccountType/>
      </UserInfo>
      <UserInfo>
        <DisplayName>Herman Bosse (S&amp;I\ CNSI)</DisplayName>
        <AccountId>30</AccountId>
        <AccountType/>
      </UserInfo>
      <UserInfo>
        <DisplayName>Edward Schaap (S&amp;I\ CNSI)</DisplayName>
        <AccountId>623</AccountId>
        <AccountType/>
      </UserInfo>
      <UserInfo>
        <DisplayName>Yvonne Antonovic (CFC\ CON)</DisplayName>
        <AccountId>224</AccountId>
        <AccountType/>
      </UserInfo>
      <UserInfo>
        <DisplayName>Vincent van Roemburg (CFC\ CON)</DisplayName>
        <AccountId>188</AccountId>
        <AccountType/>
      </UserInfo>
    </SharedWithUsers>
    <TaxCatchAll xmlns="6d3b2be0-bf43-4b78-ab2d-3e467420770b" xsi:nil="true"/>
    <lcf76f155ced4ddcb4097134ff3c332f xmlns="9f44d548-1c83-4e00-a5de-a2a335b0bdc3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4827EAE-95B6-439C-9351-E4CE2A9D72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D67B6-B5FE-4C66-AF0B-E7B4797D94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3b2be0-bf43-4b78-ab2d-3e467420770b"/>
    <ds:schemaRef ds:uri="9f44d548-1c83-4e00-a5de-a2a335b0bd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57FBD2-9EFE-453E-9B66-A8EE37E66F6A}">
  <ds:schemaRefs>
    <ds:schemaRef ds:uri="6d3b2be0-bf43-4b78-ab2d-3e467420770b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f44d548-1c83-4e00-a5de-a2a335b0bdc3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6004A83A-EFE5-4449-BA5A-645CC526C31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LVNL PowerPoint</Template>
  <TotalTime>1406</TotalTime>
  <Words>912</Words>
  <Application>Microsoft Macintosh PowerPoint</Application>
  <PresentationFormat>On-screen Show (16:9)</PresentationFormat>
  <Paragraphs>354</Paragraphs>
  <Slides>31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</vt:lpstr>
      <vt:lpstr>Calibri Light</vt:lpstr>
      <vt:lpstr>Neo Sans Pro</vt:lpstr>
      <vt:lpstr>Wingdings</vt:lpstr>
      <vt:lpstr>Titelpagina</vt:lpstr>
      <vt:lpstr>Content pagina's</vt:lpstr>
      <vt:lpstr>PowerPoint Presentation</vt:lpstr>
      <vt:lpstr>Agenda</vt:lpstr>
      <vt:lpstr>Intro spreaker</vt:lpstr>
      <vt:lpstr>Speaker</vt:lpstr>
      <vt:lpstr>Air Traffic Control the Nederlands</vt:lpstr>
      <vt:lpstr>Organization</vt:lpstr>
      <vt:lpstr>PowerPoint Presentation</vt:lpstr>
      <vt:lpstr>PowerPoint Presentation</vt:lpstr>
      <vt:lpstr>PowerPoint Presentation</vt:lpstr>
      <vt:lpstr>PowerPoint Presentation</vt:lpstr>
      <vt:lpstr>Our Networks facilitating ATC</vt:lpstr>
      <vt:lpstr>What is ATC ?</vt:lpstr>
      <vt:lpstr>System Failure</vt:lpstr>
      <vt:lpstr>Three lane principle</vt:lpstr>
      <vt:lpstr>“Systems on multiple networks”</vt:lpstr>
      <vt:lpstr>Our Networks</vt:lpstr>
      <vt:lpstr>Applications on the LVNL networks (OPS) </vt:lpstr>
      <vt:lpstr>The Networks</vt:lpstr>
      <vt:lpstr>PowerPoint Presentation</vt:lpstr>
      <vt:lpstr>LVNL networks </vt:lpstr>
      <vt:lpstr>How to get this done ?</vt:lpstr>
      <vt:lpstr>Continuous Transformations</vt:lpstr>
      <vt:lpstr>Standardization while </vt:lpstr>
      <vt:lpstr>But: we are running a 24x7 safety company</vt:lpstr>
      <vt:lpstr>(Back to) the Future</vt:lpstr>
      <vt:lpstr>Evolution of the Controller Working Position (data driven, all digital, AI)</vt:lpstr>
      <vt:lpstr>Centralised Base / remote tower</vt:lpstr>
      <vt:lpstr>(Tower) Sims</vt:lpstr>
      <vt:lpstr>1ATM</vt:lpstr>
      <vt:lpstr>Questions ??</vt:lpstr>
      <vt:lpstr>How can you help ? </vt:lpstr>
    </vt:vector>
  </TitlesOfParts>
  <Manager/>
  <Company>LVNL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Rudi van Drunen INFRA/NI</dc:creator>
  <cp:keywords/>
  <dc:description/>
  <cp:lastModifiedBy>Rudi van Drunen</cp:lastModifiedBy>
  <cp:revision>33</cp:revision>
  <cp:lastPrinted>2021-02-17T13:45:34Z</cp:lastPrinted>
  <dcterms:created xsi:type="dcterms:W3CDTF">2018-10-24T05:40:07Z</dcterms:created>
  <dcterms:modified xsi:type="dcterms:W3CDTF">2024-10-15T18:16:17Z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0x0101003738189FAEE6B5409C4BF1045414A2F2</vt:lpwstr>
  </property>
  <property fmtid="{D5CDD505-2E9C-101B-9397-08002B2CF9AE}" pid="3" name="MSIP_Label_5116d0c3-847d-45e6-bc02-cfa98ffcf839_Enabled">
    <vt:lpwstr>true</vt:lpwstr>
  </property>
  <property fmtid="{D5CDD505-2E9C-101B-9397-08002B2CF9AE}" pid="4" name="MSIP_Label_5116d0c3-847d-45e6-bc02-cfa98ffcf839_SetDate">
    <vt:lpwstr>2021-05-28T14:00:49Z</vt:lpwstr>
  </property>
  <property fmtid="{D5CDD505-2E9C-101B-9397-08002B2CF9AE}" pid="5" name="MSIP_Label_5116d0c3-847d-45e6-bc02-cfa98ffcf839_Method">
    <vt:lpwstr>Privileged</vt:lpwstr>
  </property>
  <property fmtid="{D5CDD505-2E9C-101B-9397-08002B2CF9AE}" pid="6" name="MSIP_Label_5116d0c3-847d-45e6-bc02-cfa98ffcf839_Name">
    <vt:lpwstr>LVNL INTERN</vt:lpwstr>
  </property>
  <property fmtid="{D5CDD505-2E9C-101B-9397-08002B2CF9AE}" pid="7" name="MSIP_Label_5116d0c3-847d-45e6-bc02-cfa98ffcf839_SiteId">
    <vt:lpwstr>0c7b3c3e-f18a-4e20-b05a-1faf7166f8fa</vt:lpwstr>
  </property>
  <property fmtid="{D5CDD505-2E9C-101B-9397-08002B2CF9AE}" pid="8" name="MSIP_Label_5116d0c3-847d-45e6-bc02-cfa98ffcf839_ActionId">
    <vt:lpwstr>34f66c44-04e9-4df0-80f1-296b078fea7a</vt:lpwstr>
  </property>
  <property fmtid="{D5CDD505-2E9C-101B-9397-08002B2CF9AE}" pid="9" name="MSIP_Label_5116d0c3-847d-45e6-bc02-cfa98ffcf839_ContentBits">
    <vt:lpwstr>0</vt:lpwstr>
  </property>
  <property fmtid="{D5CDD505-2E9C-101B-9397-08002B2CF9AE}" pid="10" name="_dlc_DocIdItemGuid">
    <vt:lpwstr>791b97de-fd39-48cc-a72a-5ba96844a805</vt:lpwstr>
  </property>
</Properties>
</file>