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4585" autoAdjust="0"/>
  </p:normalViewPr>
  <p:slideViewPr>
    <p:cSldViewPr snapToGrid="0" snapToObjects="1">
      <p:cViewPr>
        <p:scale>
          <a:sx n="100" d="100"/>
          <a:sy n="100" d="100"/>
        </p:scale>
        <p:origin x="-8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1325</Words>
  <Application>Microsoft Macintosh PowerPoint</Application>
  <PresentationFormat>On-screen Show (4:3)</PresentationFormat>
  <Paragraphs>182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Agenda</vt:lpstr>
      <vt:lpstr>So, what’s this RING thing?</vt:lpstr>
      <vt:lpstr>Participants from all walks of life,  a random selection</vt:lpstr>
      <vt:lpstr>How did it start? (1/2)</vt:lpstr>
      <vt:lpstr>How did it start? (2/2)</vt:lpstr>
      <vt:lpstr>PowerPoint Presentation</vt:lpstr>
      <vt:lpstr>State of the RING – Sep ‘15</vt:lpstr>
      <vt:lpstr>Other CLI uses</vt:lpstr>
      <vt:lpstr>RING SQA</vt:lpstr>
      <vt:lpstr>RING SQA high level</vt:lpstr>
      <vt:lpstr>How?</vt:lpstr>
      <vt:lpstr>ANY TO ANY PROBING BABY!!!</vt:lpstr>
      <vt:lpstr>Then what?</vt:lpstr>
      <vt:lpstr>Nobody else offers this for free</vt:lpstr>
      <vt:lpstr>PowerPoint Presentation</vt:lpstr>
      <vt:lpstr>PowerPoint Presentation</vt:lpstr>
      <vt:lpstr>PowerPoint Presentation</vt:lpstr>
      <vt:lpstr>How to get SQA?</vt:lpstr>
      <vt:lpstr>How to use it?</vt:lpstr>
      <vt:lpstr>How to join?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Job Snijders</dc:creator>
  <cp:lastModifiedBy>Job Snijders</cp:lastModifiedBy>
  <cp:revision>64</cp:revision>
  <dcterms:created xsi:type="dcterms:W3CDTF">2012-09-24T09:17:21Z</dcterms:created>
  <dcterms:modified xsi:type="dcterms:W3CDTF">2015-09-17T21:14:02Z</dcterms:modified>
</cp:coreProperties>
</file>