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210</TotalTime>
  <Words>1603</Words>
  <Application>Microsoft Macintosh PowerPoint</Application>
  <PresentationFormat>On-screen Show (4:3)</PresentationFormat>
  <Paragraphs>149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Slipstream</vt:lpstr>
      <vt:lpstr>A look at the state of mobile satellite Internet</vt:lpstr>
      <vt:lpstr>Who Am I</vt:lpstr>
      <vt:lpstr>Purpose of this talk</vt:lpstr>
      <vt:lpstr>Your world</vt:lpstr>
      <vt:lpstr>Your world</vt:lpstr>
      <vt:lpstr>Your world</vt:lpstr>
      <vt:lpstr>Your world</vt:lpstr>
      <vt:lpstr>My world</vt:lpstr>
      <vt:lpstr>My world</vt:lpstr>
      <vt:lpstr>Mobile satellite</vt:lpstr>
      <vt:lpstr>Inmarsat BGAN</vt:lpstr>
      <vt:lpstr>BGAN terminals</vt:lpstr>
      <vt:lpstr>PowerPoint Presentation</vt:lpstr>
      <vt:lpstr>Inmarsat Global Express</vt:lpstr>
      <vt:lpstr>Geostationary</vt:lpstr>
      <vt:lpstr>Some of the typical stuff</vt:lpstr>
      <vt:lpstr>General satellite pitfalls</vt:lpstr>
      <vt:lpstr>Maritime pitfalls</vt:lpstr>
      <vt:lpstr>Aero pitfalls</vt:lpstr>
      <vt:lpstr>Unwanted traffic</vt:lpstr>
      <vt:lpstr>Infected systems</vt:lpstr>
      <vt:lpstr>On-board firewall</vt:lpstr>
      <vt:lpstr>Geolocation</vt:lpstr>
      <vt:lpstr>Acceleration &amp; compression</vt:lpstr>
      <vt:lpstr>Forced routing</vt:lpstr>
      <vt:lpstr>Future developments</vt:lpstr>
      <vt:lpstr>Developments</vt:lpstr>
      <vt:lpstr>Conclusion</vt:lpstr>
      <vt:lpstr>Thank you</vt:lpstr>
    </vt:vector>
  </TitlesOfParts>
  <Company>Fusix Networks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look at the state of mobile satellite Internet</dc:title>
  <dc:creator>Niels Raijer</dc:creator>
  <cp:lastModifiedBy>Niels Raijer</cp:lastModifiedBy>
  <cp:revision>32</cp:revision>
  <dcterms:created xsi:type="dcterms:W3CDTF">2015-09-08T11:25:10Z</dcterms:created>
  <dcterms:modified xsi:type="dcterms:W3CDTF">2015-09-17T11:56:35Z</dcterms:modified>
</cp:coreProperties>
</file>